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7981" autoAdjust="0"/>
    <p:restoredTop sz="94660"/>
  </p:normalViewPr>
  <p:slideViewPr>
    <p:cSldViewPr snapToGrid="0">
      <p:cViewPr varScale="1">
        <p:scale>
          <a:sx n="72" d="100"/>
          <a:sy n="72" d="100"/>
        </p:scale>
        <p:origin x="-324"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001F9A5-43BC-43E2-991D-1E3B2C701A38}" type="datetimeFigureOut">
              <a:rPr lang="en-US" smtClean="0"/>
              <a:pPr/>
              <a:t>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9654E-33C4-403F-AAE5-D7FDEA3F877D}" type="slidenum">
              <a:rPr lang="en-US" smtClean="0"/>
              <a:pPr/>
              <a:t>‹#›</a:t>
            </a:fld>
            <a:endParaRPr lang="en-US"/>
          </a:p>
        </p:txBody>
      </p:sp>
    </p:spTree>
    <p:extLst>
      <p:ext uri="{BB962C8B-B14F-4D97-AF65-F5344CB8AC3E}">
        <p14:creationId xmlns:p14="http://schemas.microsoft.com/office/powerpoint/2010/main" xmlns="" val="42289014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01F9A5-43BC-43E2-991D-1E3B2C701A38}" type="datetimeFigureOut">
              <a:rPr lang="en-US" smtClean="0"/>
              <a:pPr/>
              <a:t>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9654E-33C4-403F-AAE5-D7FDEA3F877D}" type="slidenum">
              <a:rPr lang="en-US" smtClean="0"/>
              <a:pPr/>
              <a:t>‹#›</a:t>
            </a:fld>
            <a:endParaRPr lang="en-US"/>
          </a:p>
        </p:txBody>
      </p:sp>
    </p:spTree>
    <p:extLst>
      <p:ext uri="{BB962C8B-B14F-4D97-AF65-F5344CB8AC3E}">
        <p14:creationId xmlns:p14="http://schemas.microsoft.com/office/powerpoint/2010/main" xmlns="" val="1034157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01F9A5-43BC-43E2-991D-1E3B2C701A38}" type="datetimeFigureOut">
              <a:rPr lang="en-US" smtClean="0"/>
              <a:pPr/>
              <a:t>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9654E-33C4-403F-AAE5-D7FDEA3F877D}" type="slidenum">
              <a:rPr lang="en-US" smtClean="0"/>
              <a:pPr/>
              <a:t>‹#›</a:t>
            </a:fld>
            <a:endParaRPr lang="en-US"/>
          </a:p>
        </p:txBody>
      </p:sp>
    </p:spTree>
    <p:extLst>
      <p:ext uri="{BB962C8B-B14F-4D97-AF65-F5344CB8AC3E}">
        <p14:creationId xmlns:p14="http://schemas.microsoft.com/office/powerpoint/2010/main" xmlns="" val="1575210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001F9A5-43BC-43E2-991D-1E3B2C701A38}" type="datetimeFigureOut">
              <a:rPr lang="en-US" smtClean="0"/>
              <a:pPr/>
              <a:t>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59654E-33C4-403F-AAE5-D7FDEA3F877D}" type="slidenum">
              <a:rPr lang="en-US" smtClean="0"/>
              <a:pPr/>
              <a:t>‹#›</a:t>
            </a:fld>
            <a:endParaRPr lang="en-US"/>
          </a:p>
        </p:txBody>
      </p:sp>
    </p:spTree>
    <p:extLst>
      <p:ext uri="{BB962C8B-B14F-4D97-AF65-F5344CB8AC3E}">
        <p14:creationId xmlns:p14="http://schemas.microsoft.com/office/powerpoint/2010/main" xmlns="" val="31721136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001F9A5-43BC-43E2-991D-1E3B2C701A38}" type="datetimeFigureOut">
              <a:rPr lang="en-US" smtClean="0"/>
              <a:pPr/>
              <a:t>12/5/2018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59654E-33C4-403F-AAE5-D7FDEA3F877D}" type="slidenum">
              <a:rPr lang="en-US" smtClean="0"/>
              <a:pPr/>
              <a:t>‹#›</a:t>
            </a:fld>
            <a:endParaRPr lang="en-US"/>
          </a:p>
        </p:txBody>
      </p:sp>
    </p:spTree>
    <p:extLst>
      <p:ext uri="{BB962C8B-B14F-4D97-AF65-F5344CB8AC3E}">
        <p14:creationId xmlns:p14="http://schemas.microsoft.com/office/powerpoint/2010/main" xmlns="" val="11549337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001F9A5-43BC-43E2-991D-1E3B2C701A38}" type="datetimeFigureOut">
              <a:rPr lang="en-US" smtClean="0"/>
              <a:pPr/>
              <a:t>12/5/2018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59654E-33C4-403F-AAE5-D7FDEA3F877D}" type="slidenum">
              <a:rPr lang="en-US" smtClean="0"/>
              <a:pPr/>
              <a:t>‹#›</a:t>
            </a:fld>
            <a:endParaRPr lang="en-US"/>
          </a:p>
        </p:txBody>
      </p:sp>
    </p:spTree>
    <p:extLst>
      <p:ext uri="{BB962C8B-B14F-4D97-AF65-F5344CB8AC3E}">
        <p14:creationId xmlns:p14="http://schemas.microsoft.com/office/powerpoint/2010/main" xmlns="" val="39476332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01F9A5-43BC-43E2-991D-1E3B2C701A38}" type="datetimeFigureOut">
              <a:rPr lang="en-US" smtClean="0"/>
              <a:pPr/>
              <a:t>12/5/2018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59654E-33C4-403F-AAE5-D7FDEA3F877D}" type="slidenum">
              <a:rPr lang="en-US" smtClean="0"/>
              <a:pPr/>
              <a:t>‹#›</a:t>
            </a:fld>
            <a:endParaRPr lang="en-US"/>
          </a:p>
        </p:txBody>
      </p:sp>
    </p:spTree>
    <p:extLst>
      <p:ext uri="{BB962C8B-B14F-4D97-AF65-F5344CB8AC3E}">
        <p14:creationId xmlns:p14="http://schemas.microsoft.com/office/powerpoint/2010/main" xmlns="" val="2249596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01F9A5-43BC-43E2-991D-1E3B2C701A38}" type="datetimeFigureOut">
              <a:rPr lang="en-US" smtClean="0"/>
              <a:pPr/>
              <a:t>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59654E-33C4-403F-AAE5-D7FDEA3F877D}" type="slidenum">
              <a:rPr lang="en-US" smtClean="0"/>
              <a:pPr/>
              <a:t>‹#›</a:t>
            </a:fld>
            <a:endParaRPr lang="en-US"/>
          </a:p>
        </p:txBody>
      </p:sp>
    </p:spTree>
    <p:extLst>
      <p:ext uri="{BB962C8B-B14F-4D97-AF65-F5344CB8AC3E}">
        <p14:creationId xmlns:p14="http://schemas.microsoft.com/office/powerpoint/2010/main" xmlns="" val="1738947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01F9A5-43BC-43E2-991D-1E3B2C701A38}" type="datetimeFigureOut">
              <a:rPr lang="en-US" smtClean="0"/>
              <a:pPr/>
              <a:t>12/5/2018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59654E-33C4-403F-AAE5-D7FDEA3F877D}" type="slidenum">
              <a:rPr lang="en-US" smtClean="0"/>
              <a:pPr/>
              <a:t>‹#›</a:t>
            </a:fld>
            <a:endParaRPr lang="en-US"/>
          </a:p>
        </p:txBody>
      </p:sp>
    </p:spTree>
    <p:extLst>
      <p:ext uri="{BB962C8B-B14F-4D97-AF65-F5344CB8AC3E}">
        <p14:creationId xmlns:p14="http://schemas.microsoft.com/office/powerpoint/2010/main" xmlns="" val="28908893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01F9A5-43BC-43E2-991D-1E3B2C701A38}" type="datetimeFigureOut">
              <a:rPr lang="en-US" smtClean="0"/>
              <a:pPr/>
              <a:t>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9654E-33C4-403F-AAE5-D7FDEA3F877D}" type="slidenum">
              <a:rPr lang="en-US" smtClean="0"/>
              <a:pPr/>
              <a:t>‹#›</a:t>
            </a:fld>
            <a:endParaRPr lang="en-US"/>
          </a:p>
        </p:txBody>
      </p:sp>
    </p:spTree>
    <p:extLst>
      <p:ext uri="{BB962C8B-B14F-4D97-AF65-F5344CB8AC3E}">
        <p14:creationId xmlns:p14="http://schemas.microsoft.com/office/powerpoint/2010/main" xmlns="" val="941074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01F9A5-43BC-43E2-991D-1E3B2C701A38}" type="datetimeFigureOut">
              <a:rPr lang="en-US" smtClean="0"/>
              <a:pPr/>
              <a:t>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9654E-33C4-403F-AAE5-D7FDEA3F877D}" type="slidenum">
              <a:rPr lang="en-US" smtClean="0"/>
              <a:pPr/>
              <a:t>‹#›</a:t>
            </a:fld>
            <a:endParaRPr lang="en-US"/>
          </a:p>
        </p:txBody>
      </p:sp>
    </p:spTree>
    <p:extLst>
      <p:ext uri="{BB962C8B-B14F-4D97-AF65-F5344CB8AC3E}">
        <p14:creationId xmlns:p14="http://schemas.microsoft.com/office/powerpoint/2010/main" xmlns="" val="12703852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01F9A5-43BC-43E2-991D-1E3B2C701A38}" type="datetimeFigureOut">
              <a:rPr lang="en-US" smtClean="0"/>
              <a:pPr/>
              <a:t>12/5/2018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59654E-33C4-403F-AAE5-D7FDEA3F877D}" type="slidenum">
              <a:rPr lang="en-US" smtClean="0"/>
              <a:pPr/>
              <a:t>‹#›</a:t>
            </a:fld>
            <a:endParaRPr lang="en-US"/>
          </a:p>
        </p:txBody>
      </p:sp>
    </p:spTree>
    <p:extLst>
      <p:ext uri="{BB962C8B-B14F-4D97-AF65-F5344CB8AC3E}">
        <p14:creationId xmlns:p14="http://schemas.microsoft.com/office/powerpoint/2010/main" xmlns="" val="24009976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JUST WAR</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xmlns="" val="2705182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Morality and War</a:t>
            </a:r>
            <a:endParaRPr lang="en-US" dirty="0"/>
          </a:p>
        </p:txBody>
      </p:sp>
      <p:sp>
        <p:nvSpPr>
          <p:cNvPr id="5" name="Content Placeholder 4"/>
          <p:cNvSpPr>
            <a:spLocks noGrp="1"/>
          </p:cNvSpPr>
          <p:nvPr>
            <p:ph idx="1"/>
          </p:nvPr>
        </p:nvSpPr>
        <p:spPr/>
        <p:txBody>
          <a:bodyPr/>
          <a:lstStyle/>
          <a:p>
            <a:r>
              <a:rPr lang="en-US" dirty="0" smtClean="0"/>
              <a:t>Is war ever justified?</a:t>
            </a:r>
          </a:p>
          <a:p>
            <a:r>
              <a:rPr lang="en-US" dirty="0" smtClean="0"/>
              <a:t>Is war always justified?</a:t>
            </a:r>
          </a:p>
          <a:p>
            <a:r>
              <a:rPr lang="en-US" dirty="0" smtClean="0"/>
              <a:t>Once a state of war exists, are there some actions that are morally justified and others not?</a:t>
            </a:r>
          </a:p>
          <a:p>
            <a:r>
              <a:rPr lang="en-US" dirty="0" smtClean="0"/>
              <a:t>Does it make sense to talk about moral and immoral actions in a war?</a:t>
            </a:r>
            <a:endParaRPr lang="en-US" dirty="0"/>
          </a:p>
        </p:txBody>
      </p:sp>
    </p:spTree>
    <p:extLst>
      <p:ext uri="{BB962C8B-B14F-4D97-AF65-F5344CB8AC3E}">
        <p14:creationId xmlns:p14="http://schemas.microsoft.com/office/powerpoint/2010/main" xmlns="" val="2782645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Hugo Grotius and War</a:t>
            </a:r>
            <a:endParaRPr lang="en-US" dirty="0"/>
          </a:p>
        </p:txBody>
      </p:sp>
      <p:pic>
        <p:nvPicPr>
          <p:cNvPr id="5" name="Content Placeholder 4"/>
          <p:cNvPicPr>
            <a:picLocks noGrp="1" noChangeAspect="1"/>
          </p:cNvPicPr>
          <p:nvPr>
            <p:ph sz="half" idx="1"/>
          </p:nvPr>
        </p:nvPicPr>
        <p:blipFill>
          <a:blip r:embed="rId2">
            <a:extLst>
              <a:ext uri="{28A0092B-C50C-407E-A947-70E740481C1C}">
                <a14:useLocalDpi xmlns:a14="http://schemas.microsoft.com/office/drawing/2010/main" xmlns="" val="0"/>
              </a:ext>
            </a:extLst>
          </a:blip>
          <a:stretch>
            <a:fillRect/>
          </a:stretch>
        </p:blipFill>
        <p:spPr>
          <a:xfrm>
            <a:off x="1603614" y="1825625"/>
            <a:ext cx="3650772" cy="4351338"/>
          </a:xfrm>
        </p:spPr>
      </p:pic>
      <p:sp>
        <p:nvSpPr>
          <p:cNvPr id="4" name="Content Placeholder 3"/>
          <p:cNvSpPr>
            <a:spLocks noGrp="1"/>
          </p:cNvSpPr>
          <p:nvPr>
            <p:ph sz="half" idx="2"/>
          </p:nvPr>
        </p:nvSpPr>
        <p:spPr/>
        <p:txBody>
          <a:bodyPr>
            <a:normAutofit fontScale="85000" lnSpcReduction="20000"/>
          </a:bodyPr>
          <a:lstStyle/>
          <a:p>
            <a:r>
              <a:rPr lang="en-US" dirty="0"/>
              <a:t>He who wills the attainment of a given end, wills also the things that are necessary to that end. God wills that we should protect ourselves, retain our hold on the necessities of life, obtain that which is our due, punish transgressors, and at the same time defend the state… But these divine objectives sometimes constitute causes for undertaking and carrying on war… Thus it is God's Will that certain wars should be waged… Yet no one will deny that whatsoever God will, is just. Therefore, some wars are </a:t>
            </a:r>
            <a:r>
              <a:rPr lang="en-US" dirty="0" smtClean="0"/>
              <a:t>just.</a:t>
            </a:r>
            <a:endParaRPr lang="en-US" dirty="0"/>
          </a:p>
        </p:txBody>
      </p:sp>
    </p:spTree>
    <p:extLst>
      <p:ext uri="{BB962C8B-B14F-4D97-AF65-F5344CB8AC3E}">
        <p14:creationId xmlns:p14="http://schemas.microsoft.com/office/powerpoint/2010/main" xmlns="" val="3819049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Motives</a:t>
            </a:r>
            <a:endParaRPr lang="en-US" dirty="0"/>
          </a:p>
        </p:txBody>
      </p:sp>
      <p:sp>
        <p:nvSpPr>
          <p:cNvPr id="3" name="Content Placeholder 2"/>
          <p:cNvSpPr>
            <a:spLocks noGrp="1"/>
          </p:cNvSpPr>
          <p:nvPr>
            <p:ph sz="half" idx="1"/>
          </p:nvPr>
        </p:nvSpPr>
        <p:spPr/>
        <p:txBody>
          <a:bodyPr>
            <a:normAutofit fontScale="92500" lnSpcReduction="10000"/>
          </a:bodyPr>
          <a:lstStyle/>
          <a:p>
            <a:pPr marL="0" indent="0" algn="ctr">
              <a:buNone/>
            </a:pPr>
            <a:r>
              <a:rPr lang="en-US" dirty="0" smtClean="0"/>
              <a:t>STATE MORALIST</a:t>
            </a:r>
          </a:p>
          <a:p>
            <a:endParaRPr lang="en-US" dirty="0"/>
          </a:p>
          <a:p>
            <a:r>
              <a:rPr lang="en-US" dirty="0" smtClean="0"/>
              <a:t>Defensive v. aggressive wars</a:t>
            </a:r>
          </a:p>
          <a:p>
            <a:r>
              <a:rPr lang="en-US" dirty="0" smtClean="0"/>
              <a:t>Question of preemption v. prevention.</a:t>
            </a:r>
          </a:p>
          <a:p>
            <a:endParaRPr lang="en-US" dirty="0"/>
          </a:p>
          <a:p>
            <a:r>
              <a:rPr lang="en-US" dirty="0" smtClean="0"/>
              <a:t>Examples:  Desert Storm (Iraq 1991)</a:t>
            </a:r>
          </a:p>
          <a:p>
            <a:r>
              <a:rPr lang="en-US" dirty="0" smtClean="0"/>
              <a:t> 1967 Six Day War</a:t>
            </a:r>
          </a:p>
          <a:p>
            <a:r>
              <a:rPr lang="en-US" dirty="0" smtClean="0"/>
              <a:t>Operation Iraqi Freedom (2003)</a:t>
            </a:r>
          </a:p>
          <a:p>
            <a:endParaRPr lang="en-US" dirty="0"/>
          </a:p>
        </p:txBody>
      </p:sp>
      <p:sp>
        <p:nvSpPr>
          <p:cNvPr id="4" name="Content Placeholder 3"/>
          <p:cNvSpPr>
            <a:spLocks noGrp="1"/>
          </p:cNvSpPr>
          <p:nvPr>
            <p:ph sz="half" idx="2"/>
          </p:nvPr>
        </p:nvSpPr>
        <p:spPr/>
        <p:txBody>
          <a:bodyPr>
            <a:normAutofit fontScale="92500" lnSpcReduction="10000"/>
          </a:bodyPr>
          <a:lstStyle/>
          <a:p>
            <a:pPr marL="0" indent="0" algn="ctr">
              <a:buNone/>
            </a:pPr>
            <a:r>
              <a:rPr lang="en-US" dirty="0" smtClean="0"/>
              <a:t>REALIST</a:t>
            </a:r>
          </a:p>
          <a:p>
            <a:pPr marL="0" indent="0">
              <a:buNone/>
            </a:pPr>
            <a:endParaRPr lang="en-US" dirty="0" smtClean="0"/>
          </a:p>
          <a:p>
            <a:pPr marL="0" indent="0">
              <a:buNone/>
            </a:pPr>
            <a:r>
              <a:rPr lang="en-US" dirty="0" smtClean="0"/>
              <a:t>Does it maintain system stability/balance of power?</a:t>
            </a:r>
            <a:endParaRPr lang="en-US" dirty="0"/>
          </a:p>
        </p:txBody>
      </p:sp>
    </p:spTree>
    <p:extLst>
      <p:ext uri="{BB962C8B-B14F-4D97-AF65-F5344CB8AC3E}">
        <p14:creationId xmlns:p14="http://schemas.microsoft.com/office/powerpoint/2010/main" xmlns="" val="18643902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Means</a:t>
            </a:r>
            <a:endParaRPr lang="en-US" dirty="0"/>
          </a:p>
        </p:txBody>
      </p:sp>
      <p:sp>
        <p:nvSpPr>
          <p:cNvPr id="3" name="Content Placeholder 2"/>
          <p:cNvSpPr>
            <a:spLocks noGrp="1"/>
          </p:cNvSpPr>
          <p:nvPr>
            <p:ph idx="1"/>
          </p:nvPr>
        </p:nvSpPr>
        <p:spPr/>
        <p:txBody>
          <a:bodyPr/>
          <a:lstStyle/>
          <a:p>
            <a:r>
              <a:rPr lang="en-US" dirty="0" smtClean="0"/>
              <a:t>Have peaceful alternatives been exhausted?</a:t>
            </a:r>
          </a:p>
          <a:p>
            <a:r>
              <a:rPr lang="en-US" dirty="0" smtClean="0"/>
              <a:t>Are you using forcing against soldiers or civilians?</a:t>
            </a:r>
          </a:p>
          <a:p>
            <a:r>
              <a:rPr lang="en-US" dirty="0" smtClean="0"/>
              <a:t>Is it proportionate?</a:t>
            </a:r>
            <a:endParaRPr lang="en-US" dirty="0"/>
          </a:p>
        </p:txBody>
      </p:sp>
    </p:spTree>
    <p:extLst>
      <p:ext uri="{BB962C8B-B14F-4D97-AF65-F5344CB8AC3E}">
        <p14:creationId xmlns:p14="http://schemas.microsoft.com/office/powerpoint/2010/main" xmlns="" val="3256258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Consequences</a:t>
            </a:r>
            <a:endParaRPr lang="en-US" dirty="0"/>
          </a:p>
        </p:txBody>
      </p:sp>
      <p:sp>
        <p:nvSpPr>
          <p:cNvPr id="3" name="Content Placeholder 2"/>
          <p:cNvSpPr>
            <a:spLocks noGrp="1"/>
          </p:cNvSpPr>
          <p:nvPr>
            <p:ph idx="1"/>
          </p:nvPr>
        </p:nvSpPr>
        <p:spPr/>
        <p:txBody>
          <a:bodyPr/>
          <a:lstStyle/>
          <a:p>
            <a:r>
              <a:rPr lang="en-US" dirty="0" smtClean="0"/>
              <a:t>Is there a reasonable chance of success?  Is there a likelihood that what the war achieves will outweigh its human cost?</a:t>
            </a:r>
            <a:endParaRPr lang="en-US" dirty="0"/>
          </a:p>
        </p:txBody>
      </p:sp>
    </p:spTree>
    <p:extLst>
      <p:ext uri="{BB962C8B-B14F-4D97-AF65-F5344CB8AC3E}">
        <p14:creationId xmlns:p14="http://schemas.microsoft.com/office/powerpoint/2010/main" xmlns="" val="2802379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EXAMPLES</a:t>
            </a:r>
            <a:endParaRPr lang="en-US" dirty="0"/>
          </a:p>
        </p:txBody>
      </p:sp>
      <p:sp>
        <p:nvSpPr>
          <p:cNvPr id="3" name="Content Placeholder 2"/>
          <p:cNvSpPr>
            <a:spLocks noGrp="1"/>
          </p:cNvSpPr>
          <p:nvPr>
            <p:ph idx="1"/>
          </p:nvPr>
        </p:nvSpPr>
        <p:spPr/>
        <p:txBody>
          <a:bodyPr/>
          <a:lstStyle/>
          <a:p>
            <a:r>
              <a:rPr lang="en-US" dirty="0" smtClean="0"/>
              <a:t>September 11, 2001 Attack</a:t>
            </a:r>
          </a:p>
          <a:p>
            <a:r>
              <a:rPr lang="en-US" dirty="0" smtClean="0"/>
              <a:t>U.S. Invasion of Afghanistan (2001)</a:t>
            </a:r>
          </a:p>
          <a:p>
            <a:r>
              <a:rPr lang="en-US" smtClean="0"/>
              <a:t>US war on ISIS (2014)</a:t>
            </a:r>
            <a:endParaRPr lang="en-US" dirty="0" smtClean="0"/>
          </a:p>
          <a:p>
            <a:endParaRPr lang="en-US" dirty="0" smtClean="0"/>
          </a:p>
          <a:p>
            <a:endParaRPr lang="en-US" dirty="0"/>
          </a:p>
        </p:txBody>
      </p:sp>
    </p:spTree>
    <p:extLst>
      <p:ext uri="{BB962C8B-B14F-4D97-AF65-F5344CB8AC3E}">
        <p14:creationId xmlns:p14="http://schemas.microsoft.com/office/powerpoint/2010/main" xmlns="" val="341664749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TotalTime>
  <Words>264</Words>
  <Application>Microsoft Office PowerPoint</Application>
  <PresentationFormat>مخصص</PresentationFormat>
  <Paragraphs>30</Paragraphs>
  <Slides>7</Slides>
  <Notes>0</Notes>
  <HiddenSlides>0</HiddenSlides>
  <MMClips>0</MMClips>
  <ScaleCrop>false</ScaleCrop>
  <HeadingPairs>
    <vt:vector size="4" baseType="variant">
      <vt:variant>
        <vt:lpstr>سمة</vt:lpstr>
      </vt:variant>
      <vt:variant>
        <vt:i4>1</vt:i4>
      </vt:variant>
      <vt:variant>
        <vt:lpstr>عناوين الشرائح</vt:lpstr>
      </vt:variant>
      <vt:variant>
        <vt:i4>7</vt:i4>
      </vt:variant>
    </vt:vector>
  </HeadingPairs>
  <TitlesOfParts>
    <vt:vector size="8" baseType="lpstr">
      <vt:lpstr>Office Theme</vt:lpstr>
      <vt:lpstr>JUST WAR</vt:lpstr>
      <vt:lpstr>Morality and War</vt:lpstr>
      <vt:lpstr>Hugo Grotius and War</vt:lpstr>
      <vt:lpstr>Motives</vt:lpstr>
      <vt:lpstr>Means</vt:lpstr>
      <vt:lpstr>Consequences</vt:lpstr>
      <vt:lpstr>EXAMPLES</vt:lpstr>
    </vt:vector>
  </TitlesOfParts>
  <Company>Pierce College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JUST WAR</dc:title>
  <dc:creator>Windows User</dc:creator>
  <cp:lastModifiedBy>sasa</cp:lastModifiedBy>
  <cp:revision>3</cp:revision>
  <dcterms:created xsi:type="dcterms:W3CDTF">2014-10-28T16:32:32Z</dcterms:created>
  <dcterms:modified xsi:type="dcterms:W3CDTF">2018-12-06T03:30:23Z</dcterms:modified>
</cp:coreProperties>
</file>